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68" r:id="rId2"/>
    <p:sldId id="269" r:id="rId3"/>
    <p:sldId id="273" r:id="rId4"/>
    <p:sldId id="318" r:id="rId5"/>
    <p:sldId id="274" r:id="rId6"/>
    <p:sldId id="286" r:id="rId7"/>
    <p:sldId id="277" r:id="rId8"/>
    <p:sldId id="283" r:id="rId9"/>
    <p:sldId id="281" r:id="rId10"/>
    <p:sldId id="289" r:id="rId11"/>
    <p:sldId id="284" r:id="rId12"/>
    <p:sldId id="291" r:id="rId13"/>
    <p:sldId id="297" r:id="rId14"/>
    <p:sldId id="314" r:id="rId15"/>
    <p:sldId id="316" r:id="rId16"/>
    <p:sldId id="298" r:id="rId17"/>
    <p:sldId id="301" r:id="rId18"/>
    <p:sldId id="293" r:id="rId19"/>
    <p:sldId id="295" r:id="rId20"/>
    <p:sldId id="313" r:id="rId21"/>
    <p:sldId id="317" r:id="rId22"/>
    <p:sldId id="308" r:id="rId23"/>
    <p:sldId id="309" r:id="rId24"/>
    <p:sldId id="287" r:id="rId25"/>
    <p:sldId id="311" r:id="rId26"/>
    <p:sldId id="312" r:id="rId27"/>
    <p:sldId id="302" r:id="rId28"/>
    <p:sldId id="303" r:id="rId29"/>
    <p:sldId id="30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89629" autoAdjust="0"/>
  </p:normalViewPr>
  <p:slideViewPr>
    <p:cSldViewPr>
      <p:cViewPr>
        <p:scale>
          <a:sx n="66" d="100"/>
          <a:sy n="66" d="100"/>
        </p:scale>
        <p:origin x="2218" y="28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9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1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8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5.jpeg"/><Relationship Id="rId4" Type="http://schemas.openxmlformats.org/officeDocument/2006/relationships/hyperlink" Target="https://m.bobaedream.co.kr/board/bbs_view/national/182138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660232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3" y="1471081"/>
            <a:ext cx="3983055" cy="3983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sz="2000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307838"/>
            <a:ext cx="834384" cy="5962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0E34664-6A0A-413E-A8A5-AE368FCBA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4" y="1471081"/>
            <a:ext cx="3983055" cy="398305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630806" y="5792294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연구원을 물리쳐 기계에서 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물약을 획득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00494" y="4726320"/>
            <a:ext cx="0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4953751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" y="1143259"/>
            <a:ext cx="3756680" cy="375668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1889086" y="2602145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274790" y="1197071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99" y="1621648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31681" y="2038031"/>
            <a:ext cx="1066530" cy="98356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5478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7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BD319-8315-4448-8BD0-BB856F62FEE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256534"/>
            <a:ext cx="3888432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07504" y="0"/>
            <a:ext cx="2880320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304118" y="1286217"/>
            <a:ext cx="4811711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작업 일정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6182"/>
              </p:ext>
            </p:extLst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19587"/>
              </p:ext>
            </p:extLst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0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93756" y="1705400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95536" y="3933056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23528" y="4869160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87293" y="2465510"/>
            <a:ext cx="847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World Creator</a:t>
            </a:r>
            <a:r>
              <a:rPr lang="ko-KR" altLang="en-US" sz="24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395536" y="1196752"/>
            <a:ext cx="81369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살생 없이도 </a:t>
            </a:r>
            <a:r>
              <a:rPr lang="ko-KR" altLang="en-US" sz="24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400" dirty="0">
                <a:solidFill>
                  <a:schemeClr val="bg1"/>
                </a:solidFill>
              </a:rPr>
              <a:t> 느낄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  넓혀가는 </a:t>
            </a:r>
            <a:r>
              <a:rPr lang="ko-KR" altLang="en-US" sz="2400" dirty="0">
                <a:solidFill>
                  <a:schemeClr val="bg1"/>
                </a:solidFill>
              </a:rPr>
              <a:t>탐험 </a:t>
            </a:r>
            <a:r>
              <a:rPr lang="ko-KR" altLang="en-US" sz="2400">
                <a:solidFill>
                  <a:schemeClr val="bg1"/>
                </a:solidFill>
              </a:rPr>
              <a:t>요소 제공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D506E-6533-4DAF-B742-C4EBA75DAAB9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735265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n-ea"/>
              </a:rPr>
              <a:t>캐릭터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2954224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92717" y="5013176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69F821-3285-4147-BABE-40331AF92FBE}"/>
              </a:ext>
            </a:extLst>
          </p:cNvPr>
          <p:cNvSpPr/>
          <p:nvPr/>
        </p:nvSpPr>
        <p:spPr>
          <a:xfrm>
            <a:off x="5669188" y="4266917"/>
            <a:ext cx="2886417" cy="454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3D </a:t>
            </a:r>
            <a:r>
              <a:rPr lang="ko-KR" altLang="en-US" sz="1600" b="1"/>
              <a:t>배경 그래픽 </a:t>
            </a:r>
            <a:r>
              <a:rPr lang="en-US" altLang="ko-KR" sz="1600" b="1"/>
              <a:t>(</a:t>
            </a:r>
            <a:r>
              <a:rPr lang="ko-KR" altLang="en-US" sz="1600" b="1"/>
              <a:t>언리얼 엔진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6687628" y="4770133"/>
            <a:ext cx="1969972" cy="1787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0" y="4770133"/>
            <a:ext cx="1813702" cy="16497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87" y="4770133"/>
            <a:ext cx="1813702" cy="16497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3" y="4770134"/>
            <a:ext cx="1803312" cy="1649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4572000" y="2181996"/>
            <a:ext cx="3974428" cy="22176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700FB7-C606-4E4F-8A32-764812A3F939}"/>
              </a:ext>
            </a:extLst>
          </p:cNvPr>
          <p:cNvSpPr/>
          <p:nvPr/>
        </p:nvSpPr>
        <p:spPr>
          <a:xfrm>
            <a:off x="576188" y="4172457"/>
            <a:ext cx="1762049" cy="454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World Creater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FD1E12-1508-458D-A231-C34E2DABF3DE}"/>
              </a:ext>
            </a:extLst>
          </p:cNvPr>
          <p:cNvSpPr/>
          <p:nvPr/>
        </p:nvSpPr>
        <p:spPr>
          <a:xfrm>
            <a:off x="6229405" y="6342580"/>
            <a:ext cx="2886417" cy="414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Substance Painter</a:t>
            </a:r>
            <a:r>
              <a:rPr lang="ko-KR" altLang="en-US" sz="1600" b="1"/>
              <a:t> 텍스쳐링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7CC36E-6D38-4A8C-9DDE-0C130A4C3879}"/>
              </a:ext>
            </a:extLst>
          </p:cNvPr>
          <p:cNvSpPr/>
          <p:nvPr/>
        </p:nvSpPr>
        <p:spPr>
          <a:xfrm>
            <a:off x="291490" y="6405588"/>
            <a:ext cx="3451161" cy="414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Hard-Surface</a:t>
            </a:r>
            <a:r>
              <a:rPr lang="ko-KR" altLang="en-US" sz="1600" b="1" dirty="0"/>
              <a:t>기법을 이용한 모델링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5914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Marblus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자연스러운 </a:t>
            </a:r>
            <a:r>
              <a:rPr lang="ko-KR" altLang="en-US" dirty="0" err="1">
                <a:solidFill>
                  <a:schemeClr val="bg1"/>
                </a:solidFill>
              </a:rPr>
              <a:t>하이폴</a:t>
            </a:r>
            <a:r>
              <a:rPr lang="ko-KR" altLang="en-US" dirty="0">
                <a:solidFill>
                  <a:schemeClr val="bg1"/>
                </a:solidFill>
              </a:rPr>
              <a:t> 캐릭터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/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Z-brush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r>
              <a:rPr lang="en-US" altLang="ko-KR" dirty="0">
                <a:solidFill>
                  <a:schemeClr val="bg1"/>
                </a:solidFill>
              </a:rPr>
              <a:t>PBR </a:t>
            </a:r>
            <a:r>
              <a:rPr lang="ko-KR" altLang="en-US" dirty="0">
                <a:solidFill>
                  <a:schemeClr val="bg1"/>
                </a:solidFill>
              </a:rPr>
              <a:t>배경 공부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EBD51-2B9A-41F5-A8AA-E483D8D07C13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525874" y="10259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709911" y="2122095"/>
            <a:ext cx="3708413" cy="27865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46512" y="515346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2" y="1558359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소프트웨어 공학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게임엔진</a:t>
            </a:r>
            <a:r>
              <a:rPr lang="en-US" altLang="ko-KR">
                <a:solidFill>
                  <a:schemeClr val="bg1"/>
                </a:solidFill>
              </a:rPr>
              <a:t>1 (</a:t>
            </a:r>
            <a:r>
              <a:rPr lang="ko-KR" altLang="en-US">
                <a:solidFill>
                  <a:schemeClr val="bg1"/>
                </a:solidFill>
              </a:rPr>
              <a:t>언리얼 엔진</a:t>
            </a:r>
            <a:r>
              <a:rPr lang="en-US" altLang="ko-KR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컴퓨터 그래픽스 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729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</a:p>
          <a:p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8B0-2458-4899-BE39-8D6F91C563B6}"/>
              </a:ext>
            </a:extLst>
          </p:cNvPr>
          <p:cNvSpPr txBox="1"/>
          <p:nvPr/>
        </p:nvSpPr>
        <p:spPr>
          <a:xfrm>
            <a:off x="4184674" y="5511898"/>
            <a:ext cx="244329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1.   STL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2.   3D</a:t>
            </a:r>
            <a:r>
              <a:rPr lang="ko-KR" altLang="en-US" sz="1600">
                <a:solidFill>
                  <a:schemeClr val="bg1"/>
                </a:solidFill>
              </a:rPr>
              <a:t>게임프로그래밍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8EC29-D59C-4AC9-8E21-9AED151799BF}"/>
              </a:ext>
            </a:extLst>
          </p:cNvPr>
          <p:cNvSpPr txBox="1"/>
          <p:nvPr/>
        </p:nvSpPr>
        <p:spPr>
          <a:xfrm>
            <a:off x="5869345" y="547948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512" y="13370"/>
            <a:ext cx="3021169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변경내용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082463" y="1129714"/>
            <a:ext cx="151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4034789" y="1139542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690973" y="112474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182304" y="3408152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AA8F34-4A08-452B-8680-CC88FFE57699}"/>
              </a:ext>
            </a:extLst>
          </p:cNvPr>
          <p:cNvSpPr/>
          <p:nvPr/>
        </p:nvSpPr>
        <p:spPr>
          <a:xfrm>
            <a:off x="4070736" y="342295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934832" y="3161930"/>
            <a:ext cx="3852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 전투형 </a:t>
            </a:r>
            <a:endParaRPr lang="en-US" altLang="ko-KR" sz="3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151806" y="4607299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드랍 아이템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7BF48AD-2145-4DE6-BC2D-EB0AA7B137F0}"/>
              </a:ext>
            </a:extLst>
          </p:cNvPr>
          <p:cNvSpPr/>
          <p:nvPr/>
        </p:nvSpPr>
        <p:spPr>
          <a:xfrm>
            <a:off x="4040238" y="4622098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947469" y="455653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596380" y="2244784"/>
            <a:ext cx="248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C50756A-28A5-480C-B20E-05B34CB11DF1}"/>
              </a:ext>
            </a:extLst>
          </p:cNvPr>
          <p:cNvSpPr/>
          <p:nvPr/>
        </p:nvSpPr>
        <p:spPr>
          <a:xfrm>
            <a:off x="4070736" y="228907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402941" y="2259888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434389" y="5630595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8E93D28-91CF-4CE2-9E66-4894BA7059D9}"/>
              </a:ext>
            </a:extLst>
          </p:cNvPr>
          <p:cNvSpPr/>
          <p:nvPr/>
        </p:nvSpPr>
        <p:spPr>
          <a:xfrm>
            <a:off x="4027601" y="5657603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2" y="5592039"/>
            <a:ext cx="414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3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495747" y="2220570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백뷰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endParaRPr lang="ko-KR" altLang="en-US"/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3" y="3470093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3" y="1517415"/>
            <a:ext cx="723918" cy="70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83" y="2525527"/>
            <a:ext cx="723918" cy="709511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6" y="4408304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8530"/>
            <a:ext cx="637397" cy="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6559923" y="1827965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PhotoShop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6588224" y="28225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3DMAX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6588224" y="3773139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6588224" y="478760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GitHub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6588224" y="5661248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Visual Studio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070B2-74F8-461F-8EE3-82C98921898B}"/>
              </a:ext>
            </a:extLst>
          </p:cNvPr>
          <p:cNvSpPr/>
          <p:nvPr/>
        </p:nvSpPr>
        <p:spPr>
          <a:xfrm>
            <a:off x="5364088" y="474870"/>
            <a:ext cx="1415772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4A7E9A-A148-43AA-83E7-BAFA5DFDDB5F}"/>
              </a:ext>
            </a:extLst>
          </p:cNvPr>
          <p:cNvCxnSpPr/>
          <p:nvPr/>
        </p:nvCxnSpPr>
        <p:spPr>
          <a:xfrm>
            <a:off x="4960243" y="1340768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1119</Words>
  <Application>Microsoft Office PowerPoint</Application>
  <PresentationFormat>화면 슬라이드 쇼(4:3)</PresentationFormat>
  <Paragraphs>361</Paragraphs>
  <Slides>29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HY견고딕</vt:lpstr>
      <vt:lpstr>HY헤드라인M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Chaewon Seo</cp:lastModifiedBy>
  <cp:revision>213</cp:revision>
  <dcterms:created xsi:type="dcterms:W3CDTF">2016-10-28T15:58:08Z</dcterms:created>
  <dcterms:modified xsi:type="dcterms:W3CDTF">2020-01-06T11:10:37Z</dcterms:modified>
</cp:coreProperties>
</file>